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0080625" cy="7559675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781"/>
    <a:srgbClr val="140617"/>
    <a:srgbClr val="261D52"/>
    <a:srgbClr val="30064C"/>
    <a:srgbClr val="45064C"/>
    <a:srgbClr val="0D2E75"/>
    <a:srgbClr val="FFD22A"/>
    <a:srgbClr val="480A4E"/>
    <a:srgbClr val="FF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Segnaposto data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Segnaposto piè di pagina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egnaposto numero diapositiva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1226BF-DF11-42F3-9C9A-639F7B01F151}" type="slidenum">
              <a:t>‹N›</a:t>
            </a:fld>
            <a:endParaRPr lang="it-IT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8842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it-IT"/>
          </a:p>
        </p:txBody>
      </p:sp>
      <p:sp>
        <p:nvSpPr>
          <p:cNvPr id="4" name="Segnaposto intestazion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5" name="Segnaposto data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piè di pagina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47AC2AD5-FD25-48EE-9D64-A29F6FBF2804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5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it-IT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00E45F-A376-4E15-94D2-E714282FFB1F}" type="slidenum">
              <a:t>1</a:t>
            </a:fld>
            <a:endParaRPr lang="it-IT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Segnaposto note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elestia-R1---OverlayTitle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55506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ctrTitle"/>
          </p:nvPr>
        </p:nvSpPr>
        <p:spPr>
          <a:xfrm>
            <a:off x="3025036" y="2165244"/>
            <a:ext cx="6299539" cy="2669215"/>
          </a:xfrm>
        </p:spPr>
        <p:txBody>
          <a:bodyPr anchor="b"/>
          <a:lstStyle>
            <a:lvl1pPr algn="r">
              <a:defRPr sz="4850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3025036" y="4834460"/>
            <a:ext cx="6299539" cy="1549267"/>
          </a:xfrm>
        </p:spPr>
        <p:txBody>
          <a:bodyPr anchor="t"/>
          <a:lstStyle>
            <a:lvl1pPr marL="0" indent="0" algn="r">
              <a:buNone/>
              <a:defRPr cap="all"/>
            </a:lvl1pPr>
          </a:lstStyle>
          <a:p>
            <a:pPr lvl="0"/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7443956" y="6471227"/>
            <a:ext cx="1336340" cy="41648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025036" y="6471227"/>
            <a:ext cx="4334905" cy="41648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8864294" y="6471227"/>
            <a:ext cx="460281" cy="416481"/>
          </a:xfrm>
        </p:spPr>
        <p:txBody>
          <a:bodyPr/>
          <a:lstStyle>
            <a:lvl1pPr>
              <a:defRPr/>
            </a:lvl1pPr>
          </a:lstStyle>
          <a:p>
            <a:pPr lvl="0"/>
            <a:fld id="{7300E5C8-4A98-4498-97BC-9460C018B64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6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504035" y="5217109"/>
            <a:ext cx="8568531" cy="624727"/>
          </a:xfrm>
        </p:spPr>
        <p:txBody>
          <a:bodyPr anchor="b"/>
          <a:lstStyle>
            <a:lvl1pPr>
              <a:defRPr sz="2205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008061" y="1027483"/>
            <a:ext cx="7560469" cy="3488801"/>
          </a:xfrm>
          <a:ln w="50804" cap="sq">
            <a:solidFill>
              <a:srgbClr val="FFFFFF"/>
            </a:solidFill>
            <a:miter/>
          </a:ln>
          <a:effectLst>
            <a:outerShdw dir="16200000" algn="tl">
              <a:srgbClr val="000000">
                <a:alpha val="43000"/>
              </a:srgbClr>
            </a:outerShdw>
          </a:effectLst>
        </p:spPr>
        <p:txBody>
          <a:bodyPr anchor="t" anchorCtr="1"/>
          <a:lstStyle>
            <a:lvl1pPr marL="0" indent="0" algn="ctr">
              <a:buNone/>
              <a:defRPr sz="1764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04035" y="5841827"/>
            <a:ext cx="8568531" cy="544223"/>
          </a:xfrm>
        </p:spPr>
        <p:txBody>
          <a:bodyPr/>
          <a:lstStyle>
            <a:lvl1pPr marL="0" indent="0">
              <a:buNone/>
              <a:defRPr sz="1543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E6A8AE-784D-415C-A78A-7FEFFFCCF2B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52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504035" y="671974"/>
            <a:ext cx="8568531" cy="3443849"/>
          </a:xfrm>
        </p:spPr>
        <p:txBody>
          <a:bodyPr/>
          <a:lstStyle>
            <a:lvl1pPr>
              <a:defRPr cap="none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4035" y="4787798"/>
            <a:ext cx="8568531" cy="1595929"/>
          </a:xfrm>
        </p:spPr>
        <p:txBody>
          <a:bodyPr/>
          <a:lstStyle>
            <a:lvl1pPr marL="0" indent="0">
              <a:buNone/>
              <a:defRPr sz="2205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FD23B7-711A-453E-829A-DC6A3EA9898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838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Box 13"/>
          <p:cNvSpPr txBox="1"/>
          <p:nvPr/>
        </p:nvSpPr>
        <p:spPr>
          <a:xfrm>
            <a:off x="464999" y="791586"/>
            <a:ext cx="504163" cy="644606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100794" tIns="50401" rIns="100794" bIns="50401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818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“</a:t>
            </a:r>
          </a:p>
        </p:txBody>
      </p:sp>
      <p:sp>
        <p:nvSpPr>
          <p:cNvPr id="4" name="TextBox 14"/>
          <p:cNvSpPr txBox="1"/>
          <p:nvPr/>
        </p:nvSpPr>
        <p:spPr>
          <a:xfrm>
            <a:off x="8528179" y="3033211"/>
            <a:ext cx="504163" cy="644606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100794" tIns="50401" rIns="100794" bIns="50401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818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”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969163" y="671974"/>
            <a:ext cx="7817662" cy="3023865"/>
          </a:xfrm>
        </p:spPr>
        <p:txBody>
          <a:bodyPr/>
          <a:lstStyle>
            <a:lvl1pPr>
              <a:defRPr cap="none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6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1089946" y="3695840"/>
            <a:ext cx="7580458" cy="419983"/>
          </a:xfrm>
        </p:spPr>
        <p:txBody>
          <a:bodyPr/>
          <a:lstStyle>
            <a:lvl1pPr marL="0" indent="0">
              <a:buNone/>
              <a:defRPr sz="1764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9613" y="4787798"/>
            <a:ext cx="8568531" cy="1595929"/>
          </a:xfrm>
        </p:spPr>
        <p:txBody>
          <a:bodyPr/>
          <a:lstStyle>
            <a:lvl1pPr marL="0" indent="0">
              <a:buNone/>
              <a:defRPr sz="2205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951C10-2393-4BC4-9CE6-C7665A1E511F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410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504035" y="3628430"/>
            <a:ext cx="8568531" cy="1619082"/>
          </a:xfrm>
        </p:spPr>
        <p:txBody>
          <a:bodyPr anchor="b"/>
          <a:lstStyle>
            <a:lvl1pPr>
              <a:defRPr sz="3086" cap="none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4035" y="5247513"/>
            <a:ext cx="8568531" cy="948433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C9554A-1CA6-402B-8E19-88C482906309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8029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Box 10"/>
          <p:cNvSpPr txBox="1"/>
          <p:nvPr/>
        </p:nvSpPr>
        <p:spPr>
          <a:xfrm>
            <a:off x="464999" y="791586"/>
            <a:ext cx="504163" cy="644606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100794" tIns="50401" rIns="100794" bIns="50401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818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“</a:t>
            </a:r>
          </a:p>
        </p:txBody>
      </p:sp>
      <p:sp>
        <p:nvSpPr>
          <p:cNvPr id="4" name="TextBox 15"/>
          <p:cNvSpPr txBox="1"/>
          <p:nvPr/>
        </p:nvSpPr>
        <p:spPr>
          <a:xfrm>
            <a:off x="8528179" y="3033211"/>
            <a:ext cx="504163" cy="644606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100794" tIns="50401" rIns="100794" bIns="50401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818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”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969163" y="671974"/>
            <a:ext cx="7817662" cy="3023865"/>
          </a:xfrm>
        </p:spPr>
        <p:txBody>
          <a:bodyPr/>
          <a:lstStyle>
            <a:lvl1pPr>
              <a:defRPr cap="none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6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504035" y="4283817"/>
            <a:ext cx="8568531" cy="979962"/>
          </a:xfrm>
        </p:spPr>
        <p:txBody>
          <a:bodyPr anchor="b"/>
          <a:lstStyle>
            <a:lvl1pPr marL="0">
              <a:buNone/>
              <a:defRPr sz="2205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4035" y="5263771"/>
            <a:ext cx="8568531" cy="1119947"/>
          </a:xfrm>
        </p:spPr>
        <p:txBody>
          <a:bodyPr anchor="t"/>
          <a:lstStyle>
            <a:lvl1pPr marL="0" indent="0">
              <a:buNone/>
              <a:defRPr sz="1764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94428F-C24E-4E42-8C25-B94459F1D7C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27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512018" y="671974"/>
            <a:ext cx="8568531" cy="3023865"/>
          </a:xfrm>
        </p:spPr>
        <p:txBody>
          <a:bodyPr/>
          <a:lstStyle>
            <a:lvl1pPr>
              <a:defRPr sz="3086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512018" y="3863833"/>
            <a:ext cx="8568531" cy="923955"/>
          </a:xfrm>
        </p:spPr>
        <p:txBody>
          <a:bodyPr anchor="b"/>
          <a:lstStyle>
            <a:lvl1pPr marL="0">
              <a:buNone/>
              <a:defRPr sz="2205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2009" y="4787798"/>
            <a:ext cx="8568531" cy="1595929"/>
          </a:xfrm>
        </p:spPr>
        <p:txBody>
          <a:bodyPr anchor="t"/>
          <a:lstStyle>
            <a:lvl1pPr marL="0" indent="0">
              <a:buNone/>
              <a:defRPr sz="1764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EE7C98-F9C0-43A7-AA15-B3B02A952CB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3287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86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89B641-C140-40DD-B6DC-A9FEFAADCEF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8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224208" y="671974"/>
            <a:ext cx="1848359" cy="5711753"/>
          </a:xfrm>
        </p:spPr>
        <p:txBody>
          <a:bodyPr vert="eaVert"/>
          <a:lstStyle>
            <a:lvl1pPr>
              <a:defRPr sz="3086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4035" y="671974"/>
            <a:ext cx="6603760" cy="5711753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09E721-E1D8-4D32-ACB2-4975BF110EE4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87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86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8A5795-7E12-4F68-AF13-4F572C3B3BE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22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504035" y="3647093"/>
            <a:ext cx="8568531" cy="1619082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504035" y="5266175"/>
            <a:ext cx="8568531" cy="948433"/>
          </a:xfrm>
        </p:spPr>
        <p:txBody>
          <a:bodyPr anchor="t"/>
          <a:lstStyle>
            <a:lvl1pPr marL="0" indent="0">
              <a:buNone/>
              <a:defRPr cap="all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987344-2653-4EB6-AF83-FDC0EAC3F03F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07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504035" y="2361236"/>
            <a:ext cx="4203624" cy="40224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Content Placeholder 3"/>
          <p:cNvSpPr txBox="1">
            <a:spLocks noGrp="1"/>
          </p:cNvSpPr>
          <p:nvPr>
            <p:ph idx="2"/>
          </p:nvPr>
        </p:nvSpPr>
        <p:spPr>
          <a:xfrm>
            <a:off x="4868942" y="2361236"/>
            <a:ext cx="4203624" cy="40224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B08E8E-A55F-491B-869C-AC388C3635C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31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819631" y="2445224"/>
            <a:ext cx="3903271" cy="635224"/>
          </a:xfrm>
        </p:spPr>
        <p:txBody>
          <a:bodyPr anchor="b">
            <a:noAutofit/>
          </a:bodyPr>
          <a:lstStyle>
            <a:lvl1pPr marL="0" indent="0">
              <a:buNone/>
              <a:defRPr sz="2646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Content Placeholder 3"/>
          <p:cNvSpPr txBox="1">
            <a:spLocks noGrp="1"/>
          </p:cNvSpPr>
          <p:nvPr>
            <p:ph idx="2"/>
          </p:nvPr>
        </p:nvSpPr>
        <p:spPr>
          <a:xfrm>
            <a:off x="504035" y="3163860"/>
            <a:ext cx="4203624" cy="3219858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Text Placeholder 4"/>
          <p:cNvSpPr txBox="1">
            <a:spLocks noGrp="1"/>
          </p:cNvSpPr>
          <p:nvPr>
            <p:ph type="body" idx="3"/>
          </p:nvPr>
        </p:nvSpPr>
        <p:spPr>
          <a:xfrm>
            <a:off x="5193682" y="2445224"/>
            <a:ext cx="3878875" cy="635224"/>
          </a:xfrm>
        </p:spPr>
        <p:txBody>
          <a:bodyPr anchor="b">
            <a:noAutofit/>
          </a:bodyPr>
          <a:lstStyle>
            <a:lvl1pPr marL="0" indent="0">
              <a:buNone/>
              <a:defRPr sz="2646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Content Placeholder 5"/>
          <p:cNvSpPr txBox="1">
            <a:spLocks noGrp="1"/>
          </p:cNvSpPr>
          <p:nvPr>
            <p:ph idx="4"/>
          </p:nvPr>
        </p:nvSpPr>
        <p:spPr>
          <a:xfrm>
            <a:off x="4868942" y="3163860"/>
            <a:ext cx="4203624" cy="3219858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8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10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B789EB-436E-4720-A047-1B50561F6D6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6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5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46C143-BCF2-44AA-9742-6D95FD8ABDE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79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4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5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D888AB-F521-4A94-8533-83663E85AEB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3609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509009" y="1717261"/>
            <a:ext cx="3156161" cy="1586593"/>
          </a:xfrm>
        </p:spPr>
        <p:txBody>
          <a:bodyPr anchor="b"/>
          <a:lstStyle>
            <a:lvl1pPr>
              <a:defRPr sz="2646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3975527" y="671974"/>
            <a:ext cx="5102022" cy="57117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2"/>
          </p:nvPr>
        </p:nvSpPr>
        <p:spPr>
          <a:xfrm>
            <a:off x="509009" y="3303855"/>
            <a:ext cx="3156161" cy="2034576"/>
          </a:xfrm>
        </p:spPr>
        <p:txBody>
          <a:bodyPr anchor="t"/>
          <a:lstStyle>
            <a:lvl1pPr marL="0" indent="0">
              <a:buNone/>
              <a:defRPr sz="1543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7BCAA7-549E-4AB2-AE53-BAF4A64B738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84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elestia-R1---OverlayContentSD.png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" y="0"/>
            <a:ext cx="10052620" cy="755967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509467" y="1913253"/>
            <a:ext cx="4516879" cy="1511932"/>
          </a:xfrm>
        </p:spPr>
        <p:txBody>
          <a:bodyPr anchor="b"/>
          <a:lstStyle>
            <a:lvl1pPr>
              <a:defRPr sz="2646"/>
            </a:lvl1pPr>
          </a:lstStyle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544345" y="1007961"/>
            <a:ext cx="3528221" cy="5039779"/>
          </a:xfrm>
          <a:ln w="50804" cap="sq">
            <a:solidFill>
              <a:srgbClr val="FFFFFF"/>
            </a:solidFill>
            <a:miter/>
          </a:ln>
          <a:effectLst>
            <a:outerShdw dir="16200000" algn="tl">
              <a:srgbClr val="000000">
                <a:alpha val="43000"/>
              </a:srgbClr>
            </a:outerShdw>
          </a:effectLst>
        </p:spPr>
        <p:txBody>
          <a:bodyPr anchor="t" anchorCtr="1"/>
          <a:lstStyle>
            <a:lvl1pPr marL="0" indent="0" algn="ctr">
              <a:buNone/>
              <a:defRPr sz="1764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2"/>
          </p:nvPr>
        </p:nvSpPr>
        <p:spPr>
          <a:xfrm>
            <a:off x="509467" y="3425196"/>
            <a:ext cx="4516879" cy="2015913"/>
          </a:xfrm>
        </p:spPr>
        <p:txBody>
          <a:bodyPr anchor="t"/>
          <a:lstStyle>
            <a:lvl1pPr marL="0" indent="0">
              <a:buNone/>
              <a:defRPr sz="1764"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73E315-372A-4D40-AF92-22CD4EFEF56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540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4035" y="671974"/>
            <a:ext cx="8568531" cy="1605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4035" y="2361236"/>
            <a:ext cx="8568531" cy="40224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7191938" y="6471227"/>
            <a:ext cx="1336340" cy="41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102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504035" y="6471227"/>
            <a:ext cx="6603906" cy="41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102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2285" y="6471227"/>
            <a:ext cx="460281" cy="41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102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D760E7E1-ACC0-4993-9D54-DB435F0BD9AE}" type="slidenum"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503971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it-IT" sz="3527" b="0" i="0" u="none" strike="noStrike" kern="1200" cap="all" spc="0" baseline="0">
          <a:solidFill>
            <a:srgbClr val="FFFFFF"/>
          </a:solidFill>
          <a:uFillTx/>
          <a:latin typeface="Calibri Light"/>
        </a:defRPr>
      </a:lvl1pPr>
    </p:titleStyle>
    <p:bodyStyle>
      <a:lvl1pPr marL="314983" marR="0" lvl="0" indent="-314983" algn="l" defTabSz="503971" rtl="0" fontAlgn="auto" hangingPunct="1">
        <a:lnSpc>
          <a:spcPct val="100000"/>
        </a:lnSpc>
        <a:spcBef>
          <a:spcPts val="0"/>
        </a:spcBef>
        <a:spcAft>
          <a:spcPts val="1100"/>
        </a:spcAft>
        <a:buClr>
          <a:srgbClr val="FFFFFF"/>
        </a:buClr>
        <a:buSzPct val="100000"/>
        <a:buFont typeface="Arial"/>
        <a:buChar char="•"/>
        <a:tabLst/>
        <a:defRPr lang="it-IT" sz="1984" b="0" i="0" u="none" strike="noStrike" kern="1200" cap="none" spc="0" baseline="0">
          <a:solidFill>
            <a:srgbClr val="FFFFFF"/>
          </a:solidFill>
          <a:uFillTx/>
          <a:latin typeface="Calibri"/>
        </a:defRPr>
      </a:lvl1pPr>
      <a:lvl2pPr marL="818954" marR="0" lvl="1" indent="-314983" algn="l" defTabSz="503971" rtl="0" fontAlgn="auto" hangingPunct="1">
        <a:lnSpc>
          <a:spcPct val="100000"/>
        </a:lnSpc>
        <a:spcBef>
          <a:spcPts val="0"/>
        </a:spcBef>
        <a:spcAft>
          <a:spcPts val="1100"/>
        </a:spcAft>
        <a:buClr>
          <a:srgbClr val="FFFFFF"/>
        </a:buClr>
        <a:buSzPct val="100000"/>
        <a:buFont typeface="Arial"/>
        <a:buChar char="•"/>
        <a:tabLst/>
        <a:defRPr lang="it-IT" sz="1764" b="0" i="0" u="none" strike="noStrike" kern="1200" cap="none" spc="0" baseline="0">
          <a:solidFill>
            <a:srgbClr val="FFFFFF"/>
          </a:solidFill>
          <a:uFillTx/>
          <a:latin typeface="Calibri"/>
        </a:defRPr>
      </a:lvl2pPr>
      <a:lvl3pPr marL="1322926" marR="0" lvl="2" indent="-314983" algn="l" defTabSz="503971" rtl="0" fontAlgn="auto" hangingPunct="1">
        <a:lnSpc>
          <a:spcPct val="100000"/>
        </a:lnSpc>
        <a:spcBef>
          <a:spcPts val="0"/>
        </a:spcBef>
        <a:spcAft>
          <a:spcPts val="1100"/>
        </a:spcAft>
        <a:buClr>
          <a:srgbClr val="FFFFFF"/>
        </a:buClr>
        <a:buSzPct val="100000"/>
        <a:buFont typeface="Arial"/>
        <a:buChar char="•"/>
        <a:tabLst/>
        <a:defRPr lang="it-IT" sz="1543" b="0" i="0" u="none" strike="noStrike" kern="1200" cap="none" spc="0" baseline="0">
          <a:solidFill>
            <a:srgbClr val="FFFFFF"/>
          </a:solidFill>
          <a:uFillTx/>
          <a:latin typeface="Calibri"/>
        </a:defRPr>
      </a:lvl3pPr>
      <a:lvl4pPr marL="1700902" marR="0" lvl="3" indent="-188988" algn="l" defTabSz="503971" rtl="0" fontAlgn="auto" hangingPunct="1">
        <a:lnSpc>
          <a:spcPct val="100000"/>
        </a:lnSpc>
        <a:spcBef>
          <a:spcPts val="0"/>
        </a:spcBef>
        <a:spcAft>
          <a:spcPts val="1100"/>
        </a:spcAft>
        <a:buClr>
          <a:srgbClr val="FFFFFF"/>
        </a:buClr>
        <a:buSzPct val="100000"/>
        <a:buFont typeface="Arial"/>
        <a:buChar char="•"/>
        <a:tabLst/>
        <a:defRPr lang="it-IT" sz="1323" b="0" i="0" u="none" strike="noStrike" kern="1200" cap="none" spc="0" baseline="0">
          <a:solidFill>
            <a:srgbClr val="FFFFFF"/>
          </a:solidFill>
          <a:uFillTx/>
          <a:latin typeface="Calibri"/>
        </a:defRPr>
      </a:lvl4pPr>
      <a:lvl5pPr marL="2204874" marR="0" lvl="4" indent="-188988" algn="l" defTabSz="503971" rtl="0" fontAlgn="auto" hangingPunct="1">
        <a:lnSpc>
          <a:spcPct val="100000"/>
        </a:lnSpc>
        <a:spcBef>
          <a:spcPts val="0"/>
        </a:spcBef>
        <a:spcAft>
          <a:spcPts val="1100"/>
        </a:spcAft>
        <a:buClr>
          <a:srgbClr val="FFFFFF"/>
        </a:buClr>
        <a:buSzPct val="100000"/>
        <a:buFont typeface="Arial"/>
        <a:buChar char="•"/>
        <a:tabLst/>
        <a:defRPr lang="it-IT" sz="1323" b="0" i="0" u="none" strike="noStrike" kern="1200" cap="none" spc="0" baseline="0">
          <a:solidFill>
            <a:srgbClr val="FFFFFF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eg"/><Relationship Id="rId17" Type="http://schemas.openxmlformats.org/officeDocument/2006/relationships/image" Target="../media/image26.jpg"/><Relationship Id="rId2" Type="http://schemas.openxmlformats.org/officeDocument/2006/relationships/image" Target="../media/image8.pn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e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8BF923D-CE87-47E0-9A8C-9B1B1DD67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944" y1="51316" x2="69944" y2="51316"/>
                        <a14:foregroundMark x1="54333" y1="68860" x2="54333" y2="68860"/>
                        <a14:foregroundMark x1="46833" y1="46842" x2="46833" y2="46842"/>
                        <a14:foregroundMark x1="40111" y1="79386" x2="41100" y2="80947"/>
                        <a14:foregroundMark x1="41611" y1="79561" x2="45667" y2="54561"/>
                        <a14:foregroundMark x1="45667" y1="54561" x2="48389" y2="46404"/>
                        <a14:foregroundMark x1="48389" y1="46404" x2="48389" y2="35175"/>
                        <a14:foregroundMark x1="45944" y1="57719" x2="51167" y2="56667"/>
                        <a14:foregroundMark x1="51167" y1="56667" x2="56833" y2="57895"/>
                        <a14:foregroundMark x1="56833" y1="57895" x2="61556" y2="60965"/>
                        <a14:foregroundMark x1="61556" y1="60965" x2="62833" y2="60965"/>
                        <a14:foregroundMark x1="68722" y1="40526" x2="64500" y2="64825"/>
                        <a14:foregroundMark x1="64500" y1="64825" x2="64111" y2="72368"/>
                        <a14:foregroundMark x1="64111" y1="72368" x2="62000" y2="80351"/>
                        <a14:foregroundMark x1="43620" y1="82829" x2="47178" y2="85431"/>
                        <a14:foregroundMark x1="48018" y1="85808" x2="52611" y2="86053"/>
                        <a14:foregroundMark x1="52611" y1="86053" x2="57611" y2="85175"/>
                        <a14:foregroundMark x1="57611" y1="85175" x2="59778" y2="83509"/>
                        <a14:foregroundMark x1="68056" y1="36228" x2="70278" y2="45789"/>
                        <a14:foregroundMark x1="60556" y1="83158" x2="64500" y2="78509"/>
                        <a14:foregroundMark x1="64500" y1="78509" x2="64500" y2="78509"/>
                        <a14:foregroundMark x1="68611" y1="37544" x2="70167" y2="43772"/>
                        <a14:foregroundMark x1="46444" y1="83860" x2="43504" y2="83006"/>
                        <a14:foregroundMark x1="41611" y1="82456" x2="41278" y2="77982"/>
                        <a14:backgroundMark x1="40722" y1="81579" x2="42500" y2="83158"/>
                        <a14:backgroundMark x1="51056" y1="87368" x2="47222" y2="86579"/>
                        <a14:backgroundMark x1="47944" y1="86228" x2="47444" y2="86140"/>
                        <a14:backgroundMark x1="48167" y1="86228" x2="47444" y2="85965"/>
                        <a14:backgroundMark x1="41500" y1="82281" x2="42944" y2="83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5" t="21245" r="26980" b="12218"/>
          <a:stretch/>
        </p:blipFill>
        <p:spPr>
          <a:xfrm>
            <a:off x="2282934" y="706588"/>
            <a:ext cx="5514755" cy="56618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D3D02F1-2649-45ED-B777-C1AA5195F5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86" t="33245" r="36073" b="51510"/>
          <a:stretch/>
        </p:blipFill>
        <p:spPr>
          <a:xfrm>
            <a:off x="5040312" y="1708719"/>
            <a:ext cx="1596954" cy="1324546"/>
          </a:xfrm>
          <a:prstGeom prst="ellipse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1808BAF-AEE8-4D67-A92B-4AB648862F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702" b="56491" l="38889" r="53000">
                        <a14:foregroundMark x1="38944" y1="48772" x2="38944" y2="48772"/>
                        <a14:foregroundMark x1="42000" y1="56228" x2="42000" y2="56228"/>
                        <a14:foregroundMark x1="43889" y1="56491" x2="43889" y2="56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738" t="39033" r="45294" b="41889"/>
          <a:stretch/>
        </p:blipFill>
        <p:spPr>
          <a:xfrm>
            <a:off x="-6280" y="4771359"/>
            <a:ext cx="2242868" cy="1597046"/>
          </a:xfrm>
          <a:prstGeom prst="rect">
            <a:avLst/>
          </a:prstGeom>
        </p:spPr>
      </p:pic>
      <p:pic>
        <p:nvPicPr>
          <p:cNvPr id="2" name="Immagine 1">
            <a:extLst/>
          </p:cNvPr>
          <p:cNvPicPr>
            <a:picLocks noChangeAspect="1"/>
          </p:cNvPicPr>
          <p:nvPr/>
        </p:nvPicPr>
        <p:blipFill rotWithShape="1">
          <a:blip r:embed="rId9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7166" r="4640"/>
          <a:stretch/>
        </p:blipFill>
        <p:spPr>
          <a:xfrm>
            <a:off x="0" y="-16885"/>
            <a:ext cx="10086905" cy="75765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sellaDiTesto 7"/>
          <p:cNvSpPr txBox="1"/>
          <p:nvPr/>
        </p:nvSpPr>
        <p:spPr>
          <a:xfrm>
            <a:off x="359999" y="6191996"/>
            <a:ext cx="1930578" cy="1123720"/>
          </a:xfrm>
          <a:prstGeom prst="rect">
            <a:avLst/>
          </a:prstGeom>
          <a:noFill/>
          <a:ln cap="rnd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FFF200"/>
                </a:solidFill>
                <a:uFillTx/>
                <a:latin typeface="SIEMENS_GOST Type A" pitchFamily="2"/>
              </a:defRPr>
            </a:pPr>
            <a:r>
              <a:rPr lang="it-IT" sz="2000" b="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Alessandro </a:t>
            </a:r>
            <a:r>
              <a:rPr lang="it-IT" sz="2000" b="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Crispiels</a:t>
            </a:r>
            <a:endParaRPr lang="it-IT" sz="2000" b="0" i="0" u="none" strike="noStrike" kern="1200" cap="none" spc="0" baseline="0" dirty="0">
              <a:solidFill>
                <a:srgbClr val="FFFF9F"/>
              </a:solidFill>
              <a:uFillTx/>
              <a:latin typeface="Vijaya" panose="02020604020202020204" pitchFamily="18" charset="0"/>
              <a:ea typeface="Microsoft YaHei" pitchFamily="2"/>
              <a:cs typeface="Vijaya" panose="02020604020202020204" pitchFamily="18" charset="0"/>
            </a:endParaRPr>
          </a:p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FFF200"/>
                </a:solidFill>
                <a:uFillTx/>
                <a:latin typeface="SIEMENS_GOST Type A" pitchFamily="2"/>
              </a:defRPr>
            </a:pPr>
            <a:r>
              <a:rPr lang="it-IT" sz="2000" b="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Silvia Antonioli</a:t>
            </a:r>
          </a:p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FFF200"/>
                </a:solidFill>
                <a:uFillTx/>
                <a:latin typeface="SIEMENS_GOST Type A" pitchFamily="2"/>
              </a:defRPr>
            </a:pPr>
            <a:r>
              <a:rPr lang="it-IT" sz="2000" b="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Jonathan Bellini</a:t>
            </a:r>
          </a:p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FFF200"/>
                </a:solidFill>
                <a:uFillTx/>
                <a:latin typeface="SIEMENS_GOST Type A" pitchFamily="2"/>
              </a:defRPr>
            </a:pPr>
            <a:r>
              <a:rPr lang="it-IT" sz="2000" b="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Aleksandar</a:t>
            </a:r>
            <a:r>
              <a:rPr lang="it-IT" sz="2000" b="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 </a:t>
            </a:r>
            <a:r>
              <a:rPr lang="it-IT" sz="2000" b="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Djonovic</a:t>
            </a:r>
            <a:endParaRPr lang="it-IT" sz="2000" b="0" i="0" u="none" strike="noStrike" kern="1200" cap="none" spc="0" baseline="0" dirty="0">
              <a:solidFill>
                <a:srgbClr val="FFFF9F"/>
              </a:solidFill>
              <a:uFillTx/>
              <a:latin typeface="Vijaya" panose="02020604020202020204" pitchFamily="18" charset="0"/>
              <a:ea typeface="Microsoft YaHei" pitchFamily="2"/>
              <a:cs typeface="Vijaya" panose="02020604020202020204" pitchFamily="18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94E36F76-D6B5-4BA7-BC6C-6E069293F7E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2282934" y="785390"/>
            <a:ext cx="5324874" cy="550421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CasellaDiTesto 6"/>
          <p:cNvSpPr txBox="1"/>
          <p:nvPr/>
        </p:nvSpPr>
        <p:spPr>
          <a:xfrm>
            <a:off x="3107668" y="1943996"/>
            <a:ext cx="3576670" cy="504063"/>
          </a:xfrm>
          <a:prstGeom prst="rect">
            <a:avLst/>
          </a:prstGeom>
          <a:noFill/>
          <a:ln cap="rnd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200"/>
                </a:solidFill>
                <a:uFillTx/>
                <a:latin typeface="SIEMENS_GOST Type A" pitchFamily="2"/>
              </a:defRPr>
            </a:pPr>
            <a:r>
              <a:rPr lang="it-IT" sz="3200" b="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A mission to the </a:t>
            </a:r>
            <a:r>
              <a:rPr lang="it-IT" sz="3200" b="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unknown</a:t>
            </a:r>
            <a:endParaRPr lang="it-IT" sz="3200" b="0" i="0" u="none" strike="noStrike" kern="1200" cap="none" spc="0" baseline="0" dirty="0">
              <a:solidFill>
                <a:srgbClr val="FFFF9F"/>
              </a:solidFill>
              <a:uFillTx/>
              <a:latin typeface="Vijaya" panose="02020604020202020204" pitchFamily="18" charset="0"/>
              <a:ea typeface="Microsoft YaHei" pitchFamily="2"/>
              <a:cs typeface="Vijaya" panose="02020604020202020204" pitchFamily="18" charset="0"/>
            </a:endParaRPr>
          </a:p>
        </p:txBody>
      </p:sp>
      <p:sp>
        <p:nvSpPr>
          <p:cNvPr id="4" name="CasellaDiTesto 5"/>
          <p:cNvSpPr txBox="1"/>
          <p:nvPr/>
        </p:nvSpPr>
        <p:spPr>
          <a:xfrm>
            <a:off x="3520143" y="942115"/>
            <a:ext cx="2751701" cy="1123848"/>
          </a:xfrm>
          <a:prstGeom prst="rect">
            <a:avLst/>
          </a:prstGeom>
          <a:noFill/>
          <a:ln cap="rnd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8000" b="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ea typeface="Microsoft YaHei" pitchFamily="2"/>
                <a:cs typeface="Vijaya" panose="02020604020202020204" pitchFamily="18" charset="0"/>
              </a:rPr>
              <a:t>Hermes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 4.73751E-6 C 0.04961 4.73751E-6 -0.01748 -0.16065 -0.00535 -0.22407 C -0.00803 -0.30639 0.05748 -0.32529 0.14315 -0.34734 C 0.21764 -0.32592 0.30473 -0.27846 0.30473 -0.33117 " pathEditMode="relative" rAng="0" ptsTypes="AAAA">
                                      <p:cBhvr>
                                        <p:cTn id="1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13" y="-173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1811E-6 -6.42587E-7 L 0.18709 -6.42587E-7 C 0.27071 -6.42587E-7 0.37417 0.11256 0.37417 0.2037 L 0.37417 0.40781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9" y="203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69452" y="458787"/>
            <a:ext cx="6141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The launch period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95"/>
                    </a14:imgEffect>
                    <a14:imgEffect>
                      <a14:saturation sa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147" r="4670" b="1637"/>
          <a:stretch/>
        </p:blipFill>
        <p:spPr>
          <a:xfrm>
            <a:off x="2150150" y="1678542"/>
            <a:ext cx="5780323" cy="567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3F5670C-2DE8-4A12-BF0F-CA0C13945D8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50577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B07945-5CA9-4830-9A38-DCE4BB9DBD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6" r="19537"/>
          <a:stretch/>
        </p:blipFill>
        <p:spPr>
          <a:xfrm>
            <a:off x="2223977" y="1678542"/>
            <a:ext cx="5632667" cy="567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338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4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525000" y="6263640"/>
            <a:ext cx="155448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BDEAB0-217E-466A-B385-A38FAA12E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99"/>
          <a:stretch/>
        </p:blipFill>
        <p:spPr>
          <a:xfrm flipH="1">
            <a:off x="0" y="0"/>
            <a:ext cx="10080626" cy="7551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Risultati immagini per hermes dio">
            <a:extLst>
              <a:ext uri="{FF2B5EF4-FFF2-40B4-BE49-F238E27FC236}">
                <a16:creationId xmlns:a16="http://schemas.microsoft.com/office/drawing/2014/main" id="{84EC23BA-42DD-4BF8-9E7C-CE4DC171F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87" b="97015" l="22182" r="67273">
                        <a14:foregroundMark x1="22182" y1="14030" x2="22182" y2="14030"/>
                        <a14:foregroundMark x1="50364" y1="6567" x2="50364" y2="6567"/>
                        <a14:foregroundMark x1="51455" y1="2985" x2="51455" y2="2985"/>
                        <a14:foregroundMark x1="24182" y1="93731" x2="24182" y2="93731"/>
                        <a14:foregroundMark x1="24364" y1="97015" x2="24364" y2="97015"/>
                        <a14:foregroundMark x1="26182" y1="20896" x2="26182" y2="20896"/>
                        <a14:foregroundMark x1="26182" y1="20000" x2="26182" y2="20000"/>
                        <a14:foregroundMark x1="25091" y1="22985" x2="25091" y2="22985"/>
                        <a14:foregroundMark x1="24727" y1="22388" x2="24727" y2="22388"/>
                        <a14:foregroundMark x1="24545" y1="21194" x2="24545" y2="21194"/>
                        <a14:foregroundMark x1="27818" y1="19701" x2="27818" y2="19701"/>
                        <a14:foregroundMark x1="23818" y1="11045" x2="23818" y2="11045"/>
                      </a14:backgroundRemoval>
                    </a14:imgEffect>
                    <a14:imgEffect>
                      <a14:colorTemperature colorTemp="3059"/>
                    </a14:imgEffect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46" r="27064"/>
          <a:stretch/>
        </p:blipFill>
        <p:spPr bwMode="auto">
          <a:xfrm>
            <a:off x="1709620" y="4562382"/>
            <a:ext cx="4256575" cy="464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D8FAAF4-E6FA-4B34-9AD2-8BF7487814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450577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D47416-654F-4803-ADA8-EA956028AA17}"/>
              </a:ext>
            </a:extLst>
          </p:cNvPr>
          <p:cNvSpPr txBox="1"/>
          <p:nvPr/>
        </p:nvSpPr>
        <p:spPr>
          <a:xfrm>
            <a:off x="1220152" y="3124471"/>
            <a:ext cx="764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Maybe</a:t>
            </a:r>
            <a:r>
              <a:rPr lang="it-IT" sz="6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60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we</a:t>
            </a:r>
            <a:r>
              <a:rPr lang="it-IT" sz="6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are alone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272829-2E76-4E9A-84E3-94A539F0367C}"/>
              </a:ext>
            </a:extLst>
          </p:cNvPr>
          <p:cNvSpPr txBox="1"/>
          <p:nvPr/>
        </p:nvSpPr>
        <p:spPr>
          <a:xfrm>
            <a:off x="1855152" y="3124471"/>
            <a:ext cx="637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Maybe</a:t>
            </a:r>
            <a:r>
              <a:rPr lang="it-IT" sz="6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60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we</a:t>
            </a:r>
            <a:r>
              <a:rPr lang="it-IT" sz="6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are </a:t>
            </a:r>
            <a:r>
              <a:rPr lang="it-IT" sz="60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not</a:t>
            </a:r>
            <a:endParaRPr lang="it-IT" sz="6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8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2 -1.78496E-6 C 0.02535 -0.07224 -0.0674 -0.12516 -0.1085 -0.21251 C -0.12268 -0.26228 -0.15528 -0.33851 -0.1411 -0.38702 C -0.12693 -0.43532 -0.14157 -0.44498 -0.02331 -0.50315 C 0.04236 -0.51953 0.10646 -0.43973 0.13323 -0.36959 " pathEditMode="relative" rAng="0" ptsTypes="AAAAA">
                                      <p:cBhvr>
                                        <p:cTn id="18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" y="-25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i multimediali1">
            <a:hlinkClick r:id="" action="ppaction://media"/>
            <a:extLst>
              <a:ext uri="{FF2B5EF4-FFF2-40B4-BE49-F238E27FC236}">
                <a16:creationId xmlns:a16="http://schemas.microsoft.com/office/drawing/2014/main" id="{570CCFD6-6239-46DD-83CF-940DC7F36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7955"/>
          <a:stretch/>
        </p:blipFill>
        <p:spPr>
          <a:xfrm>
            <a:off x="-5395" y="1333500"/>
            <a:ext cx="1008602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221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rmes (2)">
            <a:hlinkClick r:id="" action="ppaction://media"/>
            <a:extLst>
              <a:ext uri="{FF2B5EF4-FFF2-40B4-BE49-F238E27FC236}">
                <a16:creationId xmlns:a16="http://schemas.microsoft.com/office/drawing/2014/main" id="{45120FB5-CCC2-4743-B3E2-053FB8334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44661"/>
            <a:ext cx="10080625" cy="567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9521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6045" y="220980"/>
            <a:ext cx="5288276" cy="2123658"/>
          </a:xfrm>
          <a:prstGeom prst="rect">
            <a:avLst/>
          </a:prstGeom>
          <a:noFill/>
          <a:ln cap="rnd">
            <a:noFill/>
          </a:ln>
          <a:effectLst>
            <a:outerShdw blurRad="50800" dist="101600" dir="12660000" algn="bl" rotWithShape="0">
              <a:prstClr val="black"/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6600" b="0" i="0" u="none" strike="noStrike" kern="1200" cap="none" spc="0" baseline="0" dirty="0">
                <a:solidFill>
                  <a:srgbClr val="0070C0"/>
                </a:solidFill>
                <a:uFillTx/>
                <a:latin typeface="Vijaya" panose="020B0502040204020203" pitchFamily="18" charset="0"/>
                <a:cs typeface="Vijaya" panose="020B0502040204020203" pitchFamily="18" charset="0"/>
              </a:rPr>
              <a:t>Goal of the mission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066803" y="2344638"/>
            <a:ext cx="8366760" cy="403187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Reach out for </a:t>
            </a:r>
            <a:r>
              <a:rPr lang="it-IT" sz="320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extrasolar</a:t>
            </a: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20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civilizations</a:t>
            </a: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</a:p>
          <a:p>
            <a:pPr marL="285750" marR="0" lvl="0" indent="-285750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Test </a:t>
            </a:r>
            <a:r>
              <a:rPr lang="it-IT" sz="320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photonic</a:t>
            </a: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propulsion and </a:t>
            </a:r>
            <a:r>
              <a:rPr lang="it-IT" sz="320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nanotubes</a:t>
            </a: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</a:p>
          <a:p>
            <a:pPr marL="0" marR="0" lvl="0" indent="0" defTabSz="4572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   </a:t>
            </a:r>
            <a:r>
              <a:rPr lang="it-IT" sz="320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sails</a:t>
            </a: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</a:p>
          <a:p>
            <a:pPr marL="285750" marR="0" lvl="0" indent="-285750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20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Develop</a:t>
            </a: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laser arrays.</a:t>
            </a:r>
          </a:p>
          <a:p>
            <a:pPr marL="285750" marR="0" lvl="0" indent="-285750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Test </a:t>
            </a:r>
            <a:r>
              <a:rPr lang="it-IT" sz="320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graphene</a:t>
            </a: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20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components</a:t>
            </a: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in </a:t>
            </a:r>
          </a:p>
          <a:p>
            <a:pPr marL="0" marR="0" lvl="0" indent="0" defTabSz="4572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   </a:t>
            </a:r>
            <a:r>
              <a:rPr lang="it-IT" sz="3200" i="0" u="none" strike="noStrike" kern="1200" cap="none" spc="0" baseline="0" dirty="0" err="1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extreme</a:t>
            </a:r>
            <a:r>
              <a:rPr lang="it-IT" sz="3200" i="0" u="none" strike="noStrike" kern="1200" cap="none" spc="0" baseline="0" dirty="0">
                <a:solidFill>
                  <a:srgbClr val="FFFF9F"/>
                </a:solidFill>
                <a:uFillTx/>
                <a:latin typeface="Vijaya" panose="02020604020202020204" pitchFamily="18" charset="0"/>
                <a:cs typeface="Vijaya" panose="02020604020202020204" pitchFamily="18" charset="0"/>
              </a:rPr>
              <a:t> conditions.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16B49E6-3E6C-4921-A6E5-7C45A8C385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450577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667000" y="380107"/>
            <a:ext cx="493776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Our message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868257" y="1691303"/>
            <a:ext cx="79857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On the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plate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in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reliefes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Position of the solar system.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Structure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of the human body.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Decimal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system.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Instructions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to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see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the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audiovisual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message.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Chemical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composition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of the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atmosphere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dirty="0"/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2EF4E42-CD52-48CC-A7CD-14D0CB78598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450577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5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88619" y="589280"/>
            <a:ext cx="93033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Some images </a:t>
            </a:r>
            <a:r>
              <a:rPr lang="it-IT" sz="6600" dirty="0" err="1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about</a:t>
            </a:r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 the </a:t>
            </a:r>
            <a:r>
              <a:rPr lang="it-IT" sz="6600" dirty="0" err="1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reliefes</a:t>
            </a:r>
            <a:endParaRPr lang="it-IT" sz="6600" dirty="0">
              <a:solidFill>
                <a:srgbClr val="0070C0"/>
              </a:solidFill>
              <a:effectLst>
                <a:outerShdw blurRad="50800" dist="101600" dir="1800000" algn="l" rotWithShape="0">
                  <a:prstClr val="black"/>
                </a:outerShdw>
              </a:effectLst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79F618-F62E-459D-8D82-2BD00E53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450577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74606AD-B800-40AC-B450-5EAB001D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19" y="1810695"/>
            <a:ext cx="3453985" cy="4750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3EDF167-188B-4582-A028-653FFD2E4B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"/>
          <a:stretch/>
        </p:blipFill>
        <p:spPr>
          <a:xfrm>
            <a:off x="3313319" y="1789106"/>
            <a:ext cx="3453984" cy="4750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E115847-8088-4C17-BBB6-EEC614926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19" y="1810695"/>
            <a:ext cx="3453984" cy="4771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235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D31E40-B86A-4E0E-9A28-DB1D701E24D2}"/>
              </a:ext>
            </a:extLst>
          </p:cNvPr>
          <p:cNvSpPr txBox="1"/>
          <p:nvPr/>
        </p:nvSpPr>
        <p:spPr>
          <a:xfrm>
            <a:off x="548640" y="2108200"/>
            <a:ext cx="9174480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On the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audiovisual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system: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Units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of measure.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Art and music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related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to historical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periods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Informations’about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2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humans</a:t>
            </a:r>
            <a:r>
              <a:rPr lang="it-IT" sz="32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daily life.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BF04E2-F661-4294-821F-D42D5C197D34}"/>
              </a:ext>
            </a:extLst>
          </p:cNvPr>
          <p:cNvSpPr txBox="1"/>
          <p:nvPr/>
        </p:nvSpPr>
        <p:spPr>
          <a:xfrm>
            <a:off x="2667000" y="380107"/>
            <a:ext cx="493776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Our message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C696C43-1251-4A1D-AEBD-4115716A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450577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13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4319" y="335280"/>
            <a:ext cx="95929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Some images </a:t>
            </a:r>
            <a:r>
              <a:rPr lang="it-IT" sz="6600" dirty="0" err="1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about</a:t>
            </a:r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 the </a:t>
            </a:r>
            <a:r>
              <a:rPr lang="it-IT" sz="6600" dirty="0" err="1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audiovisuals</a:t>
            </a:r>
            <a:endParaRPr lang="it-IT" sz="6600" dirty="0">
              <a:solidFill>
                <a:srgbClr val="0070C0"/>
              </a:solidFill>
              <a:effectLst>
                <a:outerShdw blurRad="50800" dist="101600" dir="1800000" algn="l" rotWithShape="0">
                  <a:prstClr val="black"/>
                </a:outerShdw>
              </a:effectLst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F476EF6-F90A-4808-9DF2-A3BC1B8138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450577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EE3E125-0B72-4389-A8B1-203CD511E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t="572" r="12271" b="-572"/>
          <a:stretch/>
        </p:blipFill>
        <p:spPr>
          <a:xfrm>
            <a:off x="1786254" y="2716657"/>
            <a:ext cx="6602149" cy="4665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D964AC8-686B-485D-BEED-5D61057554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" t="5780" r="3816" b="338"/>
          <a:stretch/>
        </p:blipFill>
        <p:spPr>
          <a:xfrm>
            <a:off x="1648992" y="2747334"/>
            <a:ext cx="6782639" cy="4566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E85E749-CD5F-4183-9E67-558BB8C9A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4" r="8419"/>
          <a:stretch/>
        </p:blipFill>
        <p:spPr>
          <a:xfrm>
            <a:off x="1692222" y="2815301"/>
            <a:ext cx="6782640" cy="4566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C23BEA-A95F-4AF4-A3A8-6071344202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2"/>
          <a:stretch/>
        </p:blipFill>
        <p:spPr>
          <a:xfrm>
            <a:off x="1613857" y="2934040"/>
            <a:ext cx="6782640" cy="44789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AA607F-7444-4A94-ACC8-3BBDDCD0DC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"/>
          <a:stretch/>
        </p:blipFill>
        <p:spPr>
          <a:xfrm>
            <a:off x="1640897" y="2827406"/>
            <a:ext cx="6782640" cy="4654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DDE9EE-DE34-46A4-B87A-F6C7DE3484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047"/>
          <a:stretch/>
        </p:blipFill>
        <p:spPr>
          <a:xfrm>
            <a:off x="1684128" y="2788468"/>
            <a:ext cx="6747503" cy="4624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CE3FCDE-52BB-4291-8698-622B80B6CC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697" y="2829093"/>
            <a:ext cx="3147906" cy="469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AE663F6C-AA32-49C7-B2E3-C25744A4C5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97" y="2784535"/>
            <a:ext cx="6747506" cy="46220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B0827B5-9BB3-4F2E-A04A-8E65007D4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31" y="3196125"/>
            <a:ext cx="6813171" cy="37988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EE873C4-A08E-4CD7-B47D-2455817015D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28" y="2906254"/>
            <a:ext cx="2775628" cy="4420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4EBD3119-4934-452C-905F-E0414BF1A7F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"/>
          <a:stretch/>
        </p:blipFill>
        <p:spPr>
          <a:xfrm>
            <a:off x="1548291" y="2827405"/>
            <a:ext cx="6726163" cy="4500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75CEFCC6-59AB-4CE3-B25E-28830CD9C48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5"/>
          <a:stretch/>
        </p:blipFill>
        <p:spPr>
          <a:xfrm>
            <a:off x="1550708" y="2930825"/>
            <a:ext cx="6743664" cy="4293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043AD732-8E9F-4FC0-B7D5-71BEEF2909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18" y="2856072"/>
            <a:ext cx="4598068" cy="4598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A0386BE1-FA42-47A1-8722-52196F36444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-1012" r="5863" b="1012"/>
          <a:stretch/>
        </p:blipFill>
        <p:spPr>
          <a:xfrm>
            <a:off x="1570626" y="2737407"/>
            <a:ext cx="6790734" cy="4610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790320CD-329F-4EE8-A470-78E4471558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t="-522" r="7306" b="522"/>
          <a:stretch/>
        </p:blipFill>
        <p:spPr>
          <a:xfrm>
            <a:off x="1483719" y="2713071"/>
            <a:ext cx="6790735" cy="4659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334AF210-AB9E-445E-86BF-6C03BE76553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20" r="6494" b="-20"/>
          <a:stretch/>
        </p:blipFill>
        <p:spPr>
          <a:xfrm>
            <a:off x="1458923" y="2756356"/>
            <a:ext cx="6902437" cy="4659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343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0620" y="433689"/>
            <a:ext cx="7635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Our propulsion system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674370" y="2192409"/>
            <a:ext cx="917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Why</a:t>
            </a:r>
            <a:r>
              <a:rPr lang="it-IT" sz="3600" b="1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b="1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is</a:t>
            </a:r>
            <a:r>
              <a:rPr lang="it-IT" sz="3600" b="1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b="1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it</a:t>
            </a:r>
            <a:r>
              <a:rPr lang="it-IT" sz="3600" b="1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so innovative?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74370" y="3320551"/>
            <a:ext cx="85039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We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usa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miniaturized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technologies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that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could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use laser arrays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as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propulsion.</a:t>
            </a:r>
            <a:b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Our launch cost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would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be a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lot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less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expensive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in the long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term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than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any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other mission. </a:t>
            </a:r>
          </a:p>
          <a:p>
            <a:endParaRPr lang="it-IT" sz="3200" dirty="0">
              <a:solidFill>
                <a:srgbClr val="FFFF9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6" name="Pulsante di azione: video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1FD0553-898B-4682-BCB9-C20B74B6C522}"/>
              </a:ext>
            </a:extLst>
          </p:cNvPr>
          <p:cNvSpPr/>
          <p:nvPr/>
        </p:nvSpPr>
        <p:spPr>
          <a:xfrm>
            <a:off x="4620644" y="6121318"/>
            <a:ext cx="839335" cy="902516"/>
          </a:xfrm>
          <a:prstGeom prst="actionButtonMovie">
            <a:avLst/>
          </a:prstGeom>
          <a:solidFill>
            <a:srgbClr val="45064C"/>
          </a:solidFill>
          <a:ln>
            <a:solidFill>
              <a:srgbClr val="FFD22A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extrusionH="76200" contourW="44450" prstMaterial="matte">
            <a:bevelT w="63500" h="63500" prst="artDeco"/>
            <a:extrusionClr>
              <a:srgbClr val="284781"/>
            </a:extrusionClr>
            <a:contourClr>
              <a:srgbClr val="0D2E7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E9FCC46-93A6-48BF-B191-997C47AB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450577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6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91172" y="753388"/>
            <a:ext cx="9098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The </a:t>
            </a:r>
            <a:r>
              <a:rPr lang="it-IT" sz="6600" dirty="0" err="1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components</a:t>
            </a:r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 of </a:t>
            </a:r>
            <a:r>
              <a:rPr lang="it-IT" sz="6600" dirty="0" err="1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our</a:t>
            </a:r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 probe: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849312" y="2167672"/>
            <a:ext cx="838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deployble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sail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in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nanotubular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carbon.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defensive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case in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graphene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titanium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gold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covered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plate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with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reliefes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</a:p>
          <a:p>
            <a:pPr lvl="1"/>
            <a:endParaRPr lang="it-IT" sz="2800" b="1" dirty="0">
              <a:solidFill>
                <a:srgbClr val="FFFF9F"/>
              </a:solidFill>
              <a:latin typeface="CATIA Symbols" panose="05010500000000000000" pitchFamily="2" charset="2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dirty="0"/>
          </a:p>
          <a:p>
            <a:r>
              <a:rPr lang="it-IT" dirty="0"/>
              <a:t> 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7833360" y="6248400"/>
            <a:ext cx="1981200" cy="131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0C9D80A-DF30-44B1-A509-360C828CCC3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450577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  <p:sp>
        <p:nvSpPr>
          <p:cNvPr id="9" name="Pulsante di azione: video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C3F6C83-5BFE-42D5-B73F-8359AE1A2668}"/>
              </a:ext>
            </a:extLst>
          </p:cNvPr>
          <p:cNvSpPr/>
          <p:nvPr/>
        </p:nvSpPr>
        <p:spPr>
          <a:xfrm>
            <a:off x="4620644" y="6121318"/>
            <a:ext cx="839335" cy="902516"/>
          </a:xfrm>
          <a:prstGeom prst="actionButtonMovie">
            <a:avLst/>
          </a:prstGeom>
          <a:solidFill>
            <a:srgbClr val="45064C"/>
          </a:solidFill>
          <a:ln>
            <a:solidFill>
              <a:srgbClr val="FFD22A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extrusionH="76200" contourW="44450" prstMaterial="matte">
            <a:bevelT w="63500" h="63500" prst="artDeco"/>
            <a:extrusionClr>
              <a:srgbClr val="284781"/>
            </a:extrusionClr>
            <a:contourClr>
              <a:srgbClr val="0D2E7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6959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9832" y="458409"/>
            <a:ext cx="76809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The </a:t>
            </a:r>
            <a:r>
              <a:rPr lang="it-IT" sz="6600" dirty="0" err="1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remaining</a:t>
            </a:r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6600" dirty="0" err="1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components</a:t>
            </a:r>
            <a:r>
              <a:rPr lang="it-IT" sz="6600" dirty="0">
                <a:solidFill>
                  <a:srgbClr val="0070C0"/>
                </a:solidFill>
                <a:effectLst>
                  <a:outerShdw blurRad="50800" dist="101600" dir="1800000" algn="l" rotWithShape="0">
                    <a:prstClr val="black"/>
                  </a:outerShdw>
                </a:effectLst>
                <a:latin typeface="Vijaya" panose="02020604020202020204" pitchFamily="18" charset="0"/>
                <a:cs typeface="Vijaya" panose="02020604020202020204" pitchFamily="18" charset="0"/>
              </a:rPr>
              <a:t>: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74370" y="2675237"/>
            <a:ext cx="71019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micro solar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panels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to store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energy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an antenna to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trasmit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radiowaves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an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audiovisual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system.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 </a:t>
            </a:r>
            <a:r>
              <a:rPr lang="it-IT" sz="3600" dirty="0" err="1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microstorage</a:t>
            </a:r>
            <a:r>
              <a:rPr lang="it-IT" sz="3600" dirty="0">
                <a:solidFill>
                  <a:srgbClr val="FFFF9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system. 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2EE6AD-190F-4F2B-8959-FAD1382B3C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01779" y="5962582"/>
            <a:ext cx="1104476" cy="1138684"/>
          </a:xfrm>
          <a:prstGeom prst="rect">
            <a:avLst/>
          </a:prstGeom>
          <a:ln>
            <a:noFill/>
          </a:ln>
          <a:effectLst>
            <a:outerShdw blurRad="292100" dist="139700" dir="2700000" sx="116000" sy="116000" algn="tl" rotWithShape="0">
              <a:srgbClr val="333333">
                <a:alpha val="9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83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Celesti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Celestiale</Template>
  <TotalTime>318</TotalTime>
  <Words>201</Words>
  <Application>Microsoft Office PowerPoint</Application>
  <PresentationFormat>Personalizzato</PresentationFormat>
  <Paragraphs>46</Paragraphs>
  <Slides>13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5" baseType="lpstr">
      <vt:lpstr>Microsoft YaHei</vt:lpstr>
      <vt:lpstr>Arial</vt:lpstr>
      <vt:lpstr>Calibri</vt:lpstr>
      <vt:lpstr>Calibri Light</vt:lpstr>
      <vt:lpstr>CATIA Symbols</vt:lpstr>
      <vt:lpstr>Courier New</vt:lpstr>
      <vt:lpstr>Liberation Sans</vt:lpstr>
      <vt:lpstr>Liberation Serif</vt:lpstr>
      <vt:lpstr>Segoe UI</vt:lpstr>
      <vt:lpstr>Tahoma</vt:lpstr>
      <vt:lpstr>Vijaya</vt:lpstr>
      <vt:lpstr>Celestiale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Silvia Antonioli</dc:creator>
  <cp:lastModifiedBy>Jonathan Bellini</cp:lastModifiedBy>
  <cp:revision>39</cp:revision>
  <dcterms:created xsi:type="dcterms:W3CDTF">2018-10-21T01:08:23Z</dcterms:created>
  <dcterms:modified xsi:type="dcterms:W3CDTF">2018-10-21T11:54:12Z</dcterms:modified>
</cp:coreProperties>
</file>